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3"/>
  </p:notesMasterIdLst>
  <p:sldIdLst>
    <p:sldId id="256" r:id="rId2"/>
    <p:sldId id="283" r:id="rId3"/>
    <p:sldId id="264" r:id="rId4"/>
    <p:sldId id="257" r:id="rId5"/>
    <p:sldId id="270" r:id="rId6"/>
    <p:sldId id="272" r:id="rId7"/>
    <p:sldId id="284" r:id="rId8"/>
    <p:sldId id="261" r:id="rId9"/>
    <p:sldId id="285" r:id="rId10"/>
    <p:sldId id="286" r:id="rId11"/>
    <p:sldId id="258" r:id="rId12"/>
  </p:sldIdLst>
  <p:sldSz cx="9144000" cy="5143500" type="screen16x9"/>
  <p:notesSz cx="6858000" cy="9144000"/>
  <p:embeddedFontLst>
    <p:embeddedFont>
      <p:font typeface="Bitter" panose="020B0604020202020204" charset="0"/>
      <p:regular r:id="rId14"/>
      <p:bold r:id="rId15"/>
      <p:italic r:id="rId16"/>
      <p:boldItalic r:id="rId17"/>
    </p:embeddedFont>
    <p:embeddedFont>
      <p:font typeface="Bitter Thin" panose="020B0604020202020204" charset="0"/>
      <p:regular r:id="rId18"/>
      <p:bold r:id="rId19"/>
      <p:italic r:id="rId20"/>
      <p:bold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Dancing Script" panose="020B0604020202020204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70BA2F-8112-4EE9-9E6B-515A5F67D619}">
  <a:tblStyle styleId="{9370BA2F-8112-4EE9-9E6B-515A5F67D6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C3169A7-064E-4ED3-959F-49B9377A397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8045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b2f7c811ed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b2f7c811ed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7132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602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638925" y="1550150"/>
            <a:ext cx="3866100" cy="208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042900" y="-1525"/>
            <a:ext cx="1071300" cy="94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t="11008"/>
          <a:stretch/>
        </p:blipFill>
        <p:spPr>
          <a:xfrm>
            <a:off x="2042900" y="0"/>
            <a:ext cx="1071300" cy="9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764950" y="1218250"/>
            <a:ext cx="5425500" cy="31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✘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✗"/>
              <a:defRPr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764950" y="1218250"/>
            <a:ext cx="2531700" cy="322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3651728" y="1218250"/>
            <a:ext cx="2531700" cy="322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764950" y="1218250"/>
            <a:ext cx="1838100" cy="325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2"/>
          </p:nvPr>
        </p:nvSpPr>
        <p:spPr>
          <a:xfrm>
            <a:off x="2795962" y="1218250"/>
            <a:ext cx="1838100" cy="325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3"/>
          </p:nvPr>
        </p:nvSpPr>
        <p:spPr>
          <a:xfrm>
            <a:off x="4826974" y="1218250"/>
            <a:ext cx="1838100" cy="325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64950" y="1218250"/>
            <a:ext cx="5425500" cy="31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itter Thin"/>
              <a:buChar char="✘"/>
              <a:defRPr sz="2000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itter Thin"/>
              <a:buChar char="✗"/>
              <a:defRPr sz="2000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2pPr>
            <a:lvl3pPr marL="1371600" lvl="2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Thin"/>
              <a:buChar char="■"/>
              <a:defRPr sz="2000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3pPr>
            <a:lvl4pPr marL="1828800" lvl="3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itter Thin"/>
              <a:buChar char="●"/>
              <a:defRPr sz="2000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4pPr>
            <a:lvl5pPr marL="2286000" lvl="4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itter Thin"/>
              <a:buChar char="○"/>
              <a:defRPr sz="2000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5pPr>
            <a:lvl6pPr marL="2743200" lvl="5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itter Thin"/>
              <a:buChar char="■"/>
              <a:defRPr sz="2000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6pPr>
            <a:lvl7pPr marL="3200400" lvl="6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itter Thin"/>
              <a:buChar char="●"/>
              <a:defRPr sz="2000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7pPr>
            <a:lvl8pPr marL="3657600" lvl="7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itter Thin"/>
              <a:buChar char="○"/>
              <a:defRPr sz="2000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8pPr>
            <a:lvl9pPr marL="4114800" lvl="8" indent="-3556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Bitter Thin"/>
              <a:buChar char="■"/>
              <a:defRPr sz="2000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lvl="1" algn="r" rtl="0">
              <a:buNone/>
              <a:defRPr sz="13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lvl="2" algn="r" rtl="0">
              <a:buNone/>
              <a:defRPr sz="13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lvl="3" algn="r" rtl="0">
              <a:buNone/>
              <a:defRPr sz="13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lvl="4" algn="r" rtl="0">
              <a:buNone/>
              <a:defRPr sz="13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lvl="5" algn="r" rtl="0">
              <a:buNone/>
              <a:defRPr sz="13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lvl="6" algn="r" rtl="0">
              <a:buNone/>
              <a:defRPr sz="13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lvl="7" algn="r" rtl="0">
              <a:buNone/>
              <a:defRPr sz="13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lvl="8" algn="r" rtl="0">
              <a:buNone/>
              <a:defRPr sz="13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rangehrm.github.io/orangehrm-api-doc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>
            <a:spLocks noGrp="1"/>
          </p:cNvSpPr>
          <p:nvPr>
            <p:ph type="ctrTitle"/>
          </p:nvPr>
        </p:nvSpPr>
        <p:spPr>
          <a:xfrm>
            <a:off x="2638925" y="1550150"/>
            <a:ext cx="3866100" cy="208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Test Case Postman</a:t>
            </a:r>
            <a:br>
              <a:rPr lang="en" sz="4000" dirty="0"/>
            </a:br>
            <a:r>
              <a:rPr lang="en" sz="4000" dirty="0"/>
              <a:t>by Muhammad Hadi</a:t>
            </a:r>
            <a:endParaRPr sz="4000" dirty="0"/>
          </a:p>
        </p:txBody>
      </p:sp>
      <p:pic>
        <p:nvPicPr>
          <p:cNvPr id="53" name="Google Shape;5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7973" y="2232021"/>
            <a:ext cx="627185" cy="508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0471" y="450348"/>
            <a:ext cx="253550" cy="2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1"/>
          <p:cNvSpPr/>
          <p:nvPr/>
        </p:nvSpPr>
        <p:spPr>
          <a:xfrm>
            <a:off x="6303575" y="3995171"/>
            <a:ext cx="555979" cy="585419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CD3230-9A89-233A-7A97-0A6E7392F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781" y="760794"/>
            <a:ext cx="1272540" cy="13272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0D649B-F5A9-2745-1AEB-D648C50261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6820" y="3285378"/>
            <a:ext cx="1156990" cy="1179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4753C9-005B-287A-6A5C-40E1168867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7478" y="161999"/>
            <a:ext cx="958142" cy="958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airplan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>
            <a:spLocks noGrp="1"/>
          </p:cNvSpPr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GITHUB</a:t>
            </a:r>
            <a:endParaRPr dirty="0"/>
          </a:p>
        </p:txBody>
      </p:sp>
      <p:sp>
        <p:nvSpPr>
          <p:cNvPr id="102" name="Google Shape;102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03" name="Google Shape;103;p16"/>
          <p:cNvPicPr preferRelativeResize="0"/>
          <p:nvPr/>
        </p:nvPicPr>
        <p:blipFill rotWithShape="1">
          <a:blip r:embed="rId3">
            <a:alphaModFix/>
          </a:blip>
          <a:srcRect l="31499" t="13326" r="17239" b="9644"/>
          <a:stretch/>
        </p:blipFill>
        <p:spPr>
          <a:xfrm>
            <a:off x="6404977" y="2408102"/>
            <a:ext cx="1414200" cy="1406700"/>
          </a:xfrm>
          <a:prstGeom prst="roundRect">
            <a:avLst>
              <a:gd name="adj" fmla="val 865"/>
            </a:avLst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5771" y="2215375"/>
            <a:ext cx="289775" cy="30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8372DE-6D84-EACC-388D-E733FE057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947" y="1127502"/>
            <a:ext cx="8596105" cy="2164268"/>
          </a:xfrm>
          <a:prstGeom prst="rect">
            <a:avLst/>
          </a:prstGeom>
        </p:spPr>
      </p:pic>
      <p:sp>
        <p:nvSpPr>
          <p:cNvPr id="10" name="Google Shape;437;p38">
            <a:extLst>
              <a:ext uri="{FF2B5EF4-FFF2-40B4-BE49-F238E27FC236}">
                <a16:creationId xmlns:a16="http://schemas.microsoft.com/office/drawing/2014/main" id="{7170B9A9-EE3A-E05F-0824-1E0D7172824A}"/>
              </a:ext>
            </a:extLst>
          </p:cNvPr>
          <p:cNvSpPr txBox="1"/>
          <p:nvPr/>
        </p:nvSpPr>
        <p:spPr>
          <a:xfrm>
            <a:off x="1203467" y="3342518"/>
            <a:ext cx="3746416" cy="283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LINK GITHUB:</a:t>
            </a:r>
          </a:p>
        </p:txBody>
      </p:sp>
      <p:sp>
        <p:nvSpPr>
          <p:cNvPr id="11" name="Google Shape;437;p38">
            <a:extLst>
              <a:ext uri="{FF2B5EF4-FFF2-40B4-BE49-F238E27FC236}">
                <a16:creationId xmlns:a16="http://schemas.microsoft.com/office/drawing/2014/main" id="{46B969A0-62E4-5852-64A7-AF8210678B3E}"/>
              </a:ext>
            </a:extLst>
          </p:cNvPr>
          <p:cNvSpPr txBox="1"/>
          <p:nvPr/>
        </p:nvSpPr>
        <p:spPr>
          <a:xfrm>
            <a:off x="1203467" y="3672823"/>
            <a:ext cx="3746416" cy="283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https://github.com/hadinosaurus/SP3-Cilsy/</a:t>
            </a:r>
            <a:endParaRPr sz="12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  <p:extLst>
      <p:ext uri="{BB962C8B-B14F-4D97-AF65-F5344CB8AC3E}">
        <p14:creationId xmlns:p14="http://schemas.microsoft.com/office/powerpoint/2010/main" val="249156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">
        <p:dissolve/>
      </p:transition>
    </mc:Choice>
    <mc:Fallback xmlns="">
      <p:transition spd="slow">
        <p:dissolv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Hatur Nuhun</a:t>
            </a:r>
            <a:endParaRPr sz="4000" dirty="0"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4294967295"/>
          </p:nvPr>
        </p:nvSpPr>
        <p:spPr>
          <a:xfrm>
            <a:off x="508226" y="1470659"/>
            <a:ext cx="5136899" cy="2920615"/>
          </a:xfrm>
          <a:prstGeom prst="rect">
            <a:avLst/>
          </a:prstGeom>
          <a:effectLst>
            <a:outerShdw blurRad="14288" dist="9525" dir="5400000" algn="bl" rotWithShape="0">
              <a:schemeClr val="lt2">
                <a:alpha val="7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You can find me at: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05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Instagram/Twitter/</a:t>
            </a:r>
            <a:r>
              <a:rPr lang="en-US" sz="1800" dirty="0" err="1"/>
              <a:t>Github</a:t>
            </a:r>
            <a:r>
              <a:rPr lang="en-US" sz="1800" dirty="0"/>
              <a:t>/Line/Spotify: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hadinosaurus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Facebook/YouTube/LinkedIn:</a:t>
            </a:r>
            <a:br>
              <a:rPr lang="en-US" sz="1800" dirty="0"/>
            </a:br>
            <a:r>
              <a:rPr lang="en-US" sz="1800" b="1" dirty="0"/>
              <a:t>Muhammad Hadi Nugroho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/>
          </a:p>
        </p:txBody>
      </p:sp>
      <p:sp>
        <p:nvSpPr>
          <p:cNvPr id="75" name="Google Shape;75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6ECD0E-98F4-A2C8-9A18-D4E436875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115" y="553343"/>
            <a:ext cx="1281185" cy="1316607"/>
          </a:xfrm>
          <a:prstGeom prst="rect">
            <a:avLst/>
          </a:prstGeom>
        </p:spPr>
      </p:pic>
      <p:pic>
        <p:nvPicPr>
          <p:cNvPr id="77" name="Google Shape;7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6987" y="240923"/>
            <a:ext cx="253550" cy="26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5000">
        <p15:prstTrans prst="crush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8"/>
          <p:cNvSpPr txBox="1">
            <a:spLocks noGrp="1"/>
          </p:cNvSpPr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ROADMAP</a:t>
            </a:r>
            <a:endParaRPr dirty="0"/>
          </a:p>
        </p:txBody>
      </p:sp>
      <p:sp>
        <p:nvSpPr>
          <p:cNvPr id="416" name="Google Shape;416;p3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417" name="Google Shape;417;p38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38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9" name="Google Shape;419;p38"/>
          <p:cNvGrpSpPr/>
          <p:nvPr/>
        </p:nvGrpSpPr>
        <p:grpSpPr>
          <a:xfrm>
            <a:off x="1786339" y="1855801"/>
            <a:ext cx="473400" cy="473400"/>
            <a:chOff x="1786339" y="1703401"/>
            <a:chExt cx="473400" cy="473400"/>
          </a:xfrm>
        </p:grpSpPr>
        <p:sp>
          <p:nvSpPr>
            <p:cNvPr id="420" name="Google Shape;420;p38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421" name="Google Shape;421;p38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Bitter"/>
                  <a:ea typeface="Bitter"/>
                  <a:cs typeface="Bitter"/>
                  <a:sym typeface="Bitter"/>
                </a:rPr>
                <a:t>1</a:t>
              </a:r>
              <a:endParaRPr sz="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</p:grpSp>
      <p:grpSp>
        <p:nvGrpSpPr>
          <p:cNvPr id="422" name="Google Shape;422;p38"/>
          <p:cNvGrpSpPr/>
          <p:nvPr/>
        </p:nvGrpSpPr>
        <p:grpSpPr>
          <a:xfrm>
            <a:off x="3814414" y="1824003"/>
            <a:ext cx="473400" cy="473400"/>
            <a:chOff x="3814414" y="1703401"/>
            <a:chExt cx="473400" cy="473400"/>
          </a:xfrm>
        </p:grpSpPr>
        <p:sp>
          <p:nvSpPr>
            <p:cNvPr id="423" name="Google Shape;423;p38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424" name="Google Shape;424;p38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Bitter"/>
                  <a:ea typeface="Bitter"/>
                  <a:cs typeface="Bitter"/>
                  <a:sym typeface="Bitter"/>
                </a:rPr>
                <a:t>3</a:t>
              </a:r>
              <a:endParaRPr sz="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</p:grpSp>
      <p:grpSp>
        <p:nvGrpSpPr>
          <p:cNvPr id="425" name="Google Shape;425;p38"/>
          <p:cNvGrpSpPr/>
          <p:nvPr/>
        </p:nvGrpSpPr>
        <p:grpSpPr>
          <a:xfrm>
            <a:off x="5842489" y="1855801"/>
            <a:ext cx="473400" cy="473400"/>
            <a:chOff x="5842489" y="1703401"/>
            <a:chExt cx="473400" cy="473400"/>
          </a:xfrm>
        </p:grpSpPr>
        <p:sp>
          <p:nvSpPr>
            <p:cNvPr id="426" name="Google Shape;426;p38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427" name="Google Shape;427;p38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Bitter"/>
                  <a:ea typeface="Bitter"/>
                  <a:cs typeface="Bitter"/>
                  <a:sym typeface="Bitter"/>
                </a:rPr>
                <a:t>5</a:t>
              </a:r>
              <a:endParaRPr sz="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</p:grpSp>
      <p:grpSp>
        <p:nvGrpSpPr>
          <p:cNvPr id="428" name="Google Shape;428;p38"/>
          <p:cNvGrpSpPr/>
          <p:nvPr/>
        </p:nvGrpSpPr>
        <p:grpSpPr>
          <a:xfrm>
            <a:off x="6880814" y="3728700"/>
            <a:ext cx="473400" cy="473400"/>
            <a:chOff x="6880814" y="3576300"/>
            <a:chExt cx="473400" cy="473400"/>
          </a:xfrm>
        </p:grpSpPr>
        <p:sp>
          <p:nvSpPr>
            <p:cNvPr id="429" name="Google Shape;429;p38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430" name="Google Shape;430;p38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Bitter"/>
                  <a:ea typeface="Bitter"/>
                  <a:cs typeface="Bitter"/>
                  <a:sym typeface="Bitter"/>
                </a:rPr>
                <a:t>6</a:t>
              </a:r>
              <a:endParaRPr sz="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</p:grpSp>
      <p:grpSp>
        <p:nvGrpSpPr>
          <p:cNvPr id="431" name="Google Shape;431;p38"/>
          <p:cNvGrpSpPr/>
          <p:nvPr/>
        </p:nvGrpSpPr>
        <p:grpSpPr>
          <a:xfrm>
            <a:off x="4852739" y="3728700"/>
            <a:ext cx="473400" cy="473400"/>
            <a:chOff x="4852739" y="3576300"/>
            <a:chExt cx="473400" cy="473400"/>
          </a:xfrm>
        </p:grpSpPr>
        <p:sp>
          <p:nvSpPr>
            <p:cNvPr id="432" name="Google Shape;432;p38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433" name="Google Shape;433;p38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Bitter"/>
                  <a:ea typeface="Bitter"/>
                  <a:cs typeface="Bitter"/>
                  <a:sym typeface="Bitter"/>
                </a:rPr>
                <a:t>4</a:t>
              </a:r>
              <a:endParaRPr sz="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</p:grpSp>
      <p:grpSp>
        <p:nvGrpSpPr>
          <p:cNvPr id="434" name="Google Shape;434;p38"/>
          <p:cNvGrpSpPr/>
          <p:nvPr/>
        </p:nvGrpSpPr>
        <p:grpSpPr>
          <a:xfrm>
            <a:off x="2824664" y="3728700"/>
            <a:ext cx="473400" cy="473400"/>
            <a:chOff x="2824664" y="3576300"/>
            <a:chExt cx="473400" cy="473400"/>
          </a:xfrm>
        </p:grpSpPr>
        <p:sp>
          <p:nvSpPr>
            <p:cNvPr id="435" name="Google Shape;435;p38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436" name="Google Shape;436;p38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Bitter"/>
                  <a:ea typeface="Bitter"/>
                  <a:cs typeface="Bitter"/>
                  <a:sym typeface="Bitter"/>
                </a:rPr>
                <a:t>2</a:t>
              </a:r>
              <a:endParaRPr sz="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</p:grpSp>
      <p:sp>
        <p:nvSpPr>
          <p:cNvPr id="437" name="Google Shape;437;p38"/>
          <p:cNvSpPr txBox="1"/>
          <p:nvPr/>
        </p:nvSpPr>
        <p:spPr>
          <a:xfrm>
            <a:off x="1379839" y="1596984"/>
            <a:ext cx="1286400" cy="23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SMALL PROJECT 1</a:t>
            </a:r>
            <a:endParaRPr sz="1200" b="1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43" name="Google Shape;443;p38"/>
          <p:cNvSpPr/>
          <p:nvPr/>
        </p:nvSpPr>
        <p:spPr>
          <a:xfrm>
            <a:off x="6697774" y="934784"/>
            <a:ext cx="839495" cy="473413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437;p38">
            <a:extLst>
              <a:ext uri="{FF2B5EF4-FFF2-40B4-BE49-F238E27FC236}">
                <a16:creationId xmlns:a16="http://schemas.microsoft.com/office/drawing/2014/main" id="{01B0EBA3-5654-F528-CFBA-8B35B91B4B59}"/>
              </a:ext>
            </a:extLst>
          </p:cNvPr>
          <p:cNvSpPr txBox="1"/>
          <p:nvPr/>
        </p:nvSpPr>
        <p:spPr>
          <a:xfrm>
            <a:off x="2418164" y="4143262"/>
            <a:ext cx="1286400" cy="23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SMALL PROJECT 2</a:t>
            </a:r>
            <a:endParaRPr sz="1200" b="1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2" name="Google Shape;437;p38">
            <a:extLst>
              <a:ext uri="{FF2B5EF4-FFF2-40B4-BE49-F238E27FC236}">
                <a16:creationId xmlns:a16="http://schemas.microsoft.com/office/drawing/2014/main" id="{44973A74-A66F-41EB-2DDD-A796833DCE84}"/>
              </a:ext>
            </a:extLst>
          </p:cNvPr>
          <p:cNvSpPr txBox="1"/>
          <p:nvPr/>
        </p:nvSpPr>
        <p:spPr>
          <a:xfrm>
            <a:off x="3176831" y="1577629"/>
            <a:ext cx="1748565" cy="24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YOU ARE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IN HERE NOW</a:t>
            </a:r>
            <a:endParaRPr sz="1200" b="1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3" name="Google Shape;437;p38">
            <a:extLst>
              <a:ext uri="{FF2B5EF4-FFF2-40B4-BE49-F238E27FC236}">
                <a16:creationId xmlns:a16="http://schemas.microsoft.com/office/drawing/2014/main" id="{E5C72F23-5E2A-04DD-8405-49B9BC43D3C2}"/>
              </a:ext>
            </a:extLst>
          </p:cNvPr>
          <p:cNvSpPr txBox="1"/>
          <p:nvPr/>
        </p:nvSpPr>
        <p:spPr>
          <a:xfrm>
            <a:off x="4446239" y="4166129"/>
            <a:ext cx="1286400" cy="23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FINAL PROJECT</a:t>
            </a:r>
            <a:endParaRPr sz="1200" b="1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4" name="Google Shape;437;p38">
            <a:extLst>
              <a:ext uri="{FF2B5EF4-FFF2-40B4-BE49-F238E27FC236}">
                <a16:creationId xmlns:a16="http://schemas.microsoft.com/office/drawing/2014/main" id="{CC0ECA02-BBB9-D047-8287-6EB84C437CDA}"/>
              </a:ext>
            </a:extLst>
          </p:cNvPr>
          <p:cNvSpPr txBox="1"/>
          <p:nvPr/>
        </p:nvSpPr>
        <p:spPr>
          <a:xfrm>
            <a:off x="5435989" y="1585550"/>
            <a:ext cx="1286400" cy="23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GRADUATION</a:t>
            </a:r>
            <a:endParaRPr sz="1200" b="1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5" name="Google Shape;437;p38">
            <a:extLst>
              <a:ext uri="{FF2B5EF4-FFF2-40B4-BE49-F238E27FC236}">
                <a16:creationId xmlns:a16="http://schemas.microsoft.com/office/drawing/2014/main" id="{066BC066-3F4C-F12C-6DA0-665803FDA35A}"/>
              </a:ext>
            </a:extLst>
          </p:cNvPr>
          <p:cNvSpPr txBox="1"/>
          <p:nvPr/>
        </p:nvSpPr>
        <p:spPr>
          <a:xfrm>
            <a:off x="6474314" y="4143262"/>
            <a:ext cx="1286400" cy="23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WORK</a:t>
            </a:r>
            <a:endParaRPr sz="1200" b="1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as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PRE-REQUIREMENT</a:t>
            </a:r>
            <a:endParaRPr dirty="0"/>
          </a:p>
        </p:txBody>
      </p:sp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764950" y="1218250"/>
            <a:ext cx="5712050" cy="325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400" b="1" dirty="0"/>
              <a:t>Chrome (</a:t>
            </a:r>
            <a:r>
              <a:rPr lang="en-US" sz="1400" b="1" dirty="0">
                <a:hlinkClick r:id="rId3"/>
              </a:rPr>
              <a:t>www.orangehrm.github.io/orangehrm-api-doc</a:t>
            </a:r>
            <a:r>
              <a:rPr lang="en-US" sz="1400" b="1" dirty="0"/>
              <a:t>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1400" b="1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400" b="1" dirty="0"/>
              <a:t>Postman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1400" b="1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400" b="1" dirty="0"/>
              <a:t>Newman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1400" b="1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1400" b="1"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36" name="Google Shape;136;p19"/>
          <p:cNvSpPr/>
          <p:nvPr/>
        </p:nvSpPr>
        <p:spPr>
          <a:xfrm>
            <a:off x="7041135" y="2925109"/>
            <a:ext cx="654811" cy="637792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4288" dist="9525" dir="5400000" algn="bl" rotWithShape="0">
              <a:schemeClr val="lt2">
                <a:alpha val="7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doors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 TEST CASE</a:t>
            </a:r>
            <a:endParaRPr dirty="0"/>
          </a:p>
        </p:txBody>
      </p:sp>
      <p:sp>
        <p:nvSpPr>
          <p:cNvPr id="65" name="Google Shape;65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66" name="Google Shape;66;p12"/>
          <p:cNvPicPr preferRelativeResize="0"/>
          <p:nvPr/>
        </p:nvPicPr>
        <p:blipFill rotWithShape="1">
          <a:blip r:embed="rId3">
            <a:alphaModFix/>
          </a:blip>
          <a:srcRect l="21113" r="27764"/>
          <a:stretch/>
        </p:blipFill>
        <p:spPr>
          <a:xfrm>
            <a:off x="6591350" y="2052825"/>
            <a:ext cx="905700" cy="1328700"/>
          </a:xfrm>
          <a:prstGeom prst="roundRect">
            <a:avLst>
              <a:gd name="adj" fmla="val 931"/>
            </a:avLst>
          </a:prstGeom>
          <a:noFill/>
          <a:ln>
            <a:noFill/>
          </a:ln>
        </p:spPr>
      </p:pic>
      <p:pic>
        <p:nvPicPr>
          <p:cNvPr id="67" name="Google Shape;67;p12"/>
          <p:cNvPicPr preferRelativeResize="0"/>
          <p:nvPr/>
        </p:nvPicPr>
        <p:blipFill rotWithShape="1">
          <a:blip r:embed="rId4">
            <a:alphaModFix/>
          </a:blip>
          <a:srcRect l="41297" r="13305"/>
          <a:stretch/>
        </p:blipFill>
        <p:spPr>
          <a:xfrm>
            <a:off x="6591350" y="3475875"/>
            <a:ext cx="905700" cy="1328700"/>
          </a:xfrm>
          <a:prstGeom prst="roundRect">
            <a:avLst>
              <a:gd name="adj" fmla="val 931"/>
            </a:avLst>
          </a:prstGeom>
          <a:noFill/>
          <a:ln>
            <a:noFill/>
          </a:ln>
        </p:spPr>
      </p:pic>
      <p:pic>
        <p:nvPicPr>
          <p:cNvPr id="68" name="Google Shape;68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6773" y="1849052"/>
            <a:ext cx="941825" cy="3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98C8B84-DC24-357E-D1EA-572EABCD029B}"/>
              </a:ext>
            </a:extLst>
          </p:cNvPr>
          <p:cNvSpPr txBox="1"/>
          <p:nvPr/>
        </p:nvSpPr>
        <p:spPr>
          <a:xfrm>
            <a:off x="4046220" y="4206240"/>
            <a:ext cx="1404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23 Test Case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D81EA6-C082-C944-5279-A9F50F938F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675" y="985639"/>
            <a:ext cx="2160967" cy="38005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030EAD-D3AF-E76D-42DE-705848D2E5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6987" y="1093342"/>
            <a:ext cx="2370025" cy="29568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>
            <a:spLocks noGrp="1"/>
          </p:cNvSpPr>
          <p:nvPr>
            <p:ph type="subTitle" idx="4294967295"/>
          </p:nvPr>
        </p:nvSpPr>
        <p:spPr>
          <a:xfrm>
            <a:off x="2579310" y="4901989"/>
            <a:ext cx="4031100" cy="482923"/>
          </a:xfrm>
          <a:prstGeom prst="rect">
            <a:avLst/>
          </a:prstGeom>
          <a:effectLst>
            <a:outerShdw blurRad="14288" dist="9525" dir="5400000" algn="bl" rotWithShape="0">
              <a:schemeClr val="lt2">
                <a:alpha val="7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dirty="0"/>
              <a:t>Variable</a:t>
            </a:r>
            <a:endParaRPr sz="1600" dirty="0"/>
          </a:p>
        </p:txBody>
      </p:sp>
      <p:sp>
        <p:nvSpPr>
          <p:cNvPr id="208" name="Google Shape;208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5" name="Google Shape;131;p19">
            <a:extLst>
              <a:ext uri="{FF2B5EF4-FFF2-40B4-BE49-F238E27FC236}">
                <a16:creationId xmlns:a16="http://schemas.microsoft.com/office/drawing/2014/main" id="{55683F4C-8140-2F43-2CD0-4AEB69F1AA0E}"/>
              </a:ext>
            </a:extLst>
          </p:cNvPr>
          <p:cNvSpPr txBox="1">
            <a:spLocks/>
          </p:cNvSpPr>
          <p:nvPr/>
        </p:nvSpPr>
        <p:spPr>
          <a:xfrm>
            <a:off x="2240280" y="138635"/>
            <a:ext cx="4709160" cy="53192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latin typeface="Dancing Script" panose="020B0604020202020204" charset="0"/>
              </a:rPr>
              <a:t>NEWMAN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C66E80-D9A2-72D4-1A69-5C38D3D65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885" y="766444"/>
            <a:ext cx="4777950" cy="3200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2D73B3-E538-2BA1-96C4-2E20D4959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596" y="4062654"/>
            <a:ext cx="6096528" cy="8839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 txBox="1">
            <a:spLocks noGrp="1"/>
          </p:cNvSpPr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RUN COLLECTION</a:t>
            </a:r>
            <a:endParaRPr dirty="0"/>
          </a:p>
        </p:txBody>
      </p:sp>
      <p:sp>
        <p:nvSpPr>
          <p:cNvPr id="225" name="Google Shape;225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27" name="Google Shape;2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987" y="240923"/>
            <a:ext cx="253550" cy="2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7"/>
          <p:cNvSpPr txBox="1"/>
          <p:nvPr/>
        </p:nvSpPr>
        <p:spPr>
          <a:xfrm>
            <a:off x="2154141" y="4623934"/>
            <a:ext cx="1428600" cy="393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229" name="Google Shape;229;p27"/>
          <p:cNvCxnSpPr/>
          <p:nvPr/>
        </p:nvCxnSpPr>
        <p:spPr>
          <a:xfrm rot="10800000">
            <a:off x="1610421" y="3032625"/>
            <a:ext cx="4260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231" name="Google Shape;231;p27"/>
          <p:cNvCxnSpPr/>
          <p:nvPr/>
        </p:nvCxnSpPr>
        <p:spPr>
          <a:xfrm>
            <a:off x="3970700" y="2089875"/>
            <a:ext cx="87925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233" name="Google Shape;233;p27"/>
          <p:cNvCxnSpPr/>
          <p:nvPr/>
        </p:nvCxnSpPr>
        <p:spPr>
          <a:xfrm>
            <a:off x="3970621" y="4032975"/>
            <a:ext cx="8793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903ECE1-5A54-25A2-B602-51B4555A9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9104" y="1194709"/>
            <a:ext cx="4648012" cy="35663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10CA36-E778-28A3-31C8-F3A4E5D7D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38" y="1352257"/>
            <a:ext cx="4179805" cy="26807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 txBox="1">
            <a:spLocks noGrp="1"/>
          </p:cNvSpPr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RUN COLLECTION</a:t>
            </a:r>
            <a:endParaRPr dirty="0"/>
          </a:p>
        </p:txBody>
      </p:sp>
      <p:sp>
        <p:nvSpPr>
          <p:cNvPr id="225" name="Google Shape;225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27" name="Google Shape;2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987" y="240923"/>
            <a:ext cx="253550" cy="2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7"/>
          <p:cNvSpPr txBox="1"/>
          <p:nvPr/>
        </p:nvSpPr>
        <p:spPr>
          <a:xfrm>
            <a:off x="2154141" y="4623934"/>
            <a:ext cx="1428600" cy="393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229" name="Google Shape;229;p27"/>
          <p:cNvCxnSpPr/>
          <p:nvPr/>
        </p:nvCxnSpPr>
        <p:spPr>
          <a:xfrm rot="10800000">
            <a:off x="1610421" y="3032625"/>
            <a:ext cx="4260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231" name="Google Shape;231;p27"/>
          <p:cNvCxnSpPr/>
          <p:nvPr/>
        </p:nvCxnSpPr>
        <p:spPr>
          <a:xfrm>
            <a:off x="3970700" y="2089875"/>
            <a:ext cx="87925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233" name="Google Shape;233;p27"/>
          <p:cNvCxnSpPr/>
          <p:nvPr/>
        </p:nvCxnSpPr>
        <p:spPr>
          <a:xfrm>
            <a:off x="3970621" y="4032975"/>
            <a:ext cx="8793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D99C3B-9191-60F9-C4A9-F7D132864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50" y="1412281"/>
            <a:ext cx="4209790" cy="3211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EBF2AA-6045-105C-4742-3391CD869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4331" y="1328521"/>
            <a:ext cx="4452719" cy="345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32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>
            <a:spLocks noGrp="1"/>
          </p:cNvSpPr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NEGATIVE TEST CASE</a:t>
            </a:r>
            <a:endParaRPr dirty="0"/>
          </a:p>
        </p:txBody>
      </p:sp>
      <p:sp>
        <p:nvSpPr>
          <p:cNvPr id="102" name="Google Shape;102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03" name="Google Shape;103;p16"/>
          <p:cNvPicPr preferRelativeResize="0"/>
          <p:nvPr/>
        </p:nvPicPr>
        <p:blipFill rotWithShape="1">
          <a:blip r:embed="rId3">
            <a:alphaModFix/>
          </a:blip>
          <a:srcRect l="31499" t="13326" r="17239" b="9644"/>
          <a:stretch/>
        </p:blipFill>
        <p:spPr>
          <a:xfrm>
            <a:off x="6404977" y="2408102"/>
            <a:ext cx="1414200" cy="1406700"/>
          </a:xfrm>
          <a:prstGeom prst="roundRect">
            <a:avLst>
              <a:gd name="adj" fmla="val 865"/>
            </a:avLst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5771" y="2215375"/>
            <a:ext cx="289775" cy="30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1664CC-2A62-6D47-F3D0-AAFDB9A10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16" y="1002849"/>
            <a:ext cx="4230607" cy="40659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63B0F6-8231-9E52-33EB-317FC4C7CF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0708" y="1002849"/>
            <a:ext cx="4488576" cy="40172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>
            <a:spLocks noGrp="1"/>
          </p:cNvSpPr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NEGATIVE TEST CASE</a:t>
            </a:r>
            <a:endParaRPr dirty="0"/>
          </a:p>
        </p:txBody>
      </p:sp>
      <p:sp>
        <p:nvSpPr>
          <p:cNvPr id="102" name="Google Shape;102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03" name="Google Shape;103;p16"/>
          <p:cNvPicPr preferRelativeResize="0"/>
          <p:nvPr/>
        </p:nvPicPr>
        <p:blipFill rotWithShape="1">
          <a:blip r:embed="rId3">
            <a:alphaModFix/>
          </a:blip>
          <a:srcRect l="31499" t="13326" r="17239" b="9644"/>
          <a:stretch/>
        </p:blipFill>
        <p:spPr>
          <a:xfrm>
            <a:off x="6404977" y="2408102"/>
            <a:ext cx="1414200" cy="1406700"/>
          </a:xfrm>
          <a:prstGeom prst="roundRect">
            <a:avLst>
              <a:gd name="adj" fmla="val 865"/>
            </a:avLst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5771" y="2215375"/>
            <a:ext cx="289775" cy="30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F9E4CB-7EC0-7AB9-D061-06306B9056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71" y="1056313"/>
            <a:ext cx="3635048" cy="4004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B1DE69-BEBC-966F-E868-D8BAE19DD7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4348" y="1056313"/>
            <a:ext cx="4172148" cy="400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9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">
        <p:dissolve/>
      </p:transition>
    </mc:Choice>
    <mc:Fallback xmlns="">
      <p:transition spd="slow">
        <p:dissolve/>
      </p:transition>
    </mc:Fallback>
  </mc:AlternateContent>
</p:sld>
</file>

<file path=ppt/theme/theme1.xml><?xml version="1.0" encoding="utf-8"?>
<a:theme xmlns:a="http://schemas.openxmlformats.org/drawingml/2006/main" name="Paris template">
  <a:themeElements>
    <a:clrScheme name="Custom 347">
      <a:dk1>
        <a:srgbClr val="49413E"/>
      </a:dk1>
      <a:lt1>
        <a:srgbClr val="FFFFFF"/>
      </a:lt1>
      <a:dk2>
        <a:srgbClr val="9D9A8E"/>
      </a:dk2>
      <a:lt2>
        <a:srgbClr val="EDEADE"/>
      </a:lt2>
      <a:accent1>
        <a:srgbClr val="E2AB30"/>
      </a:accent1>
      <a:accent2>
        <a:srgbClr val="998B36"/>
      </a:accent2>
      <a:accent3>
        <a:srgbClr val="D8CA7E"/>
      </a:accent3>
      <a:accent4>
        <a:srgbClr val="D89168"/>
      </a:accent4>
      <a:accent5>
        <a:srgbClr val="BB584C"/>
      </a:accent5>
      <a:accent6>
        <a:srgbClr val="994F5F"/>
      </a:accent6>
      <a:hlink>
        <a:srgbClr val="6B331E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115</Words>
  <Application>Microsoft Office PowerPoint</Application>
  <PresentationFormat>On-screen Show (16:9)</PresentationFormat>
  <Paragraphs>49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Bitter</vt:lpstr>
      <vt:lpstr>Bitter Thin</vt:lpstr>
      <vt:lpstr>Arial</vt:lpstr>
      <vt:lpstr>Calibri</vt:lpstr>
      <vt:lpstr>Dancing Script</vt:lpstr>
      <vt:lpstr>Paris template</vt:lpstr>
      <vt:lpstr>Test Case Postman by Muhammad Hadi</vt:lpstr>
      <vt:lpstr>ROADMAP</vt:lpstr>
      <vt:lpstr>PRE-REQUIREMENT</vt:lpstr>
      <vt:lpstr>LIST TEST CASE</vt:lpstr>
      <vt:lpstr>PowerPoint Presentation</vt:lpstr>
      <vt:lpstr>RUN COLLECTION</vt:lpstr>
      <vt:lpstr>RUN COLLECTION</vt:lpstr>
      <vt:lpstr>NEGATIVE TEST CASE</vt:lpstr>
      <vt:lpstr>NEGATIVE TEST CASE</vt:lpstr>
      <vt:lpstr>GITHUB</vt:lpstr>
      <vt:lpstr>Hatur Nuhun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Case Postman by Muhammad Hadi</dc:title>
  <dc:creator>Muhammad Hadi Nugroho</dc:creator>
  <cp:lastModifiedBy>Muhammad Hadi Nugroho</cp:lastModifiedBy>
  <cp:revision>17</cp:revision>
  <dcterms:modified xsi:type="dcterms:W3CDTF">2022-07-18T17:18:16Z</dcterms:modified>
</cp:coreProperties>
</file>